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94" r:id="rId24"/>
    <p:sldId id="297" r:id="rId25"/>
    <p:sldId id="296" r:id="rId26"/>
    <p:sldId id="295" r:id="rId27"/>
    <p:sldId id="298" r:id="rId28"/>
    <p:sldId id="299" r:id="rId29"/>
    <p:sldId id="300" r:id="rId30"/>
    <p:sldId id="304" r:id="rId31"/>
    <p:sldId id="303" r:id="rId32"/>
    <p:sldId id="301" r:id="rId33"/>
    <p:sldId id="302" r:id="rId34"/>
    <p:sldId id="278" r:id="rId35"/>
    <p:sldId id="305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306" r:id="rId44"/>
    <p:sldId id="307" r:id="rId45"/>
    <p:sldId id="286" r:id="rId46"/>
    <p:sldId id="287" r:id="rId47"/>
    <p:sldId id="288" r:id="rId48"/>
    <p:sldId id="289" r:id="rId49"/>
    <p:sldId id="290" r:id="rId50"/>
    <p:sldId id="291" r:id="rId51"/>
    <p:sldId id="292" r:id="rId52"/>
    <p:sldId id="293" r:id="rId5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2214" y="-5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86954-D4AA-4EAF-9EC8-323BDCE50A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9338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A1F16-31B9-43F5-9ADD-BD92D62F361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48181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611F94-7EE5-459E-8096-A7D2A9B1B17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8532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FEAC5-0292-42E2-BADC-0F7A6D0BFD4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04641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68F0CB-792F-4838-9495-4E43FED7220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96565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B7C36-A313-48C1-BB05-D5FEC3F230F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8562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7798C8-F5A7-48AB-9D85-8941DA2437F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405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80477-A584-4EBD-AA43-3B07B937FC0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312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36A259-2FDB-469F-8B09-2B3B4645D10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2913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F8565-43AB-4FE5-AE97-F8625B598F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99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68472-A96C-48E6-8328-F53570420D9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1194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AC679-364B-4062-A8F9-BDF63EDD43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22144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5DA26-F676-452B-AF0E-7BACFD61CE8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0254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1B6332C7-5883-4340-8B81-B44C97857B9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раздник весны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52400"/>
            <a:ext cx="8785225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Астрономический кружок Городской Дворец пионеров - 1949 г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228600"/>
            <a:ext cx="8785225" cy="60594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5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Областные соревнования авиамоделистов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785225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Астрономический кружок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476250"/>
            <a:ext cx="8785225" cy="5853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Ада Степанова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88913"/>
            <a:ext cx="8569325" cy="6508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раеведы  клуба ИСКАТЕЛЬ при разборе документов истории пионерии с ветераном куйбышевской организации ВЛКСМ Н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88913"/>
            <a:ext cx="8496300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Занятие литературного кружка ведёт Василий павлович Финкельштейн"/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785225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4_Foto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15888"/>
            <a:ext cx="8928100" cy="662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Поэт Роберт Рождественский в гостях у юных филологов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609600"/>
            <a:ext cx="8785225" cy="5830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Ансамбль песни и пляски городского Дворца пионеров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057400"/>
            <a:ext cx="8785225" cy="3316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Ансамбль бального танца - 1981 г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457200"/>
            <a:ext cx="8785225" cy="6211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Туристы-краеведы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609600"/>
            <a:ext cx="8785225" cy="5462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Выпускники медико-биологической школы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88912"/>
            <a:ext cx="8785225" cy="6669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Кружковцы отдела науки и краеведения"/>
          <p:cNvPicPr>
            <a:picLocks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5513" y="188913"/>
            <a:ext cx="4681537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Кружок юных ботаников"/>
          <p:cNvPicPr>
            <a:picLocks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642350" cy="64071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Члены кинокружка - Виноградов Фёдор и Правдин Миша - 1987 г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785225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Агитбригада городского комсомольского штаба Задор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762000"/>
            <a:ext cx="9136063" cy="5410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Секция настольного тенниса - руководитель Козловский Э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457200"/>
            <a:ext cx="8785225" cy="5907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3_Foto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981075"/>
            <a:ext cx="8928100" cy="4941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1_Foto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115888"/>
            <a:ext cx="8928100" cy="6653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2_Foto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785225" cy="6542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Юные картингисты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785225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4579" name="Picture 2" descr="C:\Users\mikhaylova\Documents\АРХИВ МАТЕРИАЛОВ НА ПОРТАЛ\ИНТЕРНЕТ ТАРГОНСКАЯ\КОМСОМОЛ 100\Местные отделения РОО Воститанники комсомола-моё Отечетсво\КОМСОМОЛ\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152400"/>
            <a:ext cx="9210676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5603" name="Picture 3" descr="C:\Users\mikhaylova\Documents\АРХИВ МАТЕРИАЛОВ НА ПОРТАЛ\ИНТЕРНЕТ ТАРГОНСКАЯ\КОМСОМОЛ 100\Местные отделения РОО Воститанники комсомола-моё Отечетсво\КОМСОМОЛ\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228600"/>
            <a:ext cx="9137650" cy="606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6627" name="Picture 5" descr="C:\Users\mikhaylova\Documents\АРХИВ МАТЕРИАЛОВ НА ПОРТАЛ\ИНТЕРНЕТ ТАРГОНСКАЯ\КОМСОМОЛ 100\Местные отделения РОО Воститанники комсомола-моё Отечетсво\КОМСОМОЛ\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76200"/>
            <a:ext cx="9212262" cy="646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ъект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27651" name="Picture 4" descr="C:\Users\mikhaylova\Documents\АРХИВ МАТЕРИАЛОВ НА ПОРТАЛ\ИНТЕРНЕТ ТАРГОНСКАЯ\КОМСОМОЛ 100\Местные отделения РОО Воститанники комсомола-моё Отечетсво\КОМСОМОЛ\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9090025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mikhaylova\Desktop\ПИОНЕРИЯ\блок как молоды мы были\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-76200"/>
            <a:ext cx="5029200" cy="692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mikhaylova\Documents\АРХИВ МАТЕРИАЛОВ НА ПОРТАЛ\ИНТЕРНЕТ ТАРГОНСКАЯ\КОМСОМОЛ 100\Время, события, люди\Говердовский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" y="228600"/>
            <a:ext cx="9085263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mikhaylova\Documents\АРХИВ МАТЕРИАЛОВ НА ПОРТАЛ\ИНТЕРНЕТ ТАРГОНСКАЯ\КОМСОМОЛ 100\Время, события, люди\Клебанова\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241" y="0"/>
            <a:ext cx="6019800" cy="688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mikhaylova\Documents\АРХИВ МАТЕРИАЛОВ НА ПОРТАЛ\ИНТЕРНЕТ ТАРГОНСКАЯ\КОМСОМОЛ 100\Время, события, люди\Клебанов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0"/>
            <a:ext cx="4665498" cy="690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897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s://os.samgd.ru/upload/images/94000/94216/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164"/>
          <a:stretch>
            <a:fillRect/>
          </a:stretch>
        </p:blipFill>
        <p:spPr bwMode="auto">
          <a:xfrm>
            <a:off x="2057400" y="-73025"/>
            <a:ext cx="5440363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C:\Users\mikhaylova\Documents\АРХИВ МАТЕРИАЛОВ НА ПОРТАЛ\ИНТЕРНЕТ ТАРГОНСКАЯ\КОМСОМОЛ 100\Время, события, люди\Сухобокова\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63" y="762000"/>
            <a:ext cx="9131301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3795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altLang="ru-RU" smtClean="0"/>
          </a:p>
        </p:txBody>
      </p:sp>
      <p:sp>
        <p:nvSpPr>
          <p:cNvPr id="33796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33797" name="Picture 2" descr="C:\Users\mikhaylova\Documents\АРХИВ МАТЕРИАЛОВ НА ПОРТАЛ\ИНТЕРНЕТ ТАРГОНСКАЯ\КОМСОМОЛ 100\Время, события, люди\Сухобокова\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304800"/>
            <a:ext cx="91059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Космонавт СССР, Герой Советского Союза Атьков О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8600"/>
            <a:ext cx="9172583" cy="6324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oto_17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628" y="76200"/>
            <a:ext cx="9184764" cy="6705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63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Занятие кружка художественного слова ведёт Светлана Игоревна Боголюбова (заслуженная артистка РСФСР, актриса Самарского театра драмы)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066800"/>
            <a:ext cx="8642350" cy="4200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6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620713"/>
            <a:ext cx="8785225" cy="5616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ПРАЗДП~1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785225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Городской совет старших пионервожатых с ветеранами пионерии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620713"/>
            <a:ext cx="8785225" cy="5507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oto_2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382" y="31531"/>
            <a:ext cx="8785225" cy="6669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5_Foto_A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620713"/>
            <a:ext cx="8785225" cy="5624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Foto_10"/>
          <p:cNvPicPr>
            <a:picLocks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0"/>
            <a:ext cx="8883650" cy="682672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oto_11"/>
          <p:cNvPicPr>
            <a:picLocks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26276"/>
            <a:ext cx="8686800" cy="67895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33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5"/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5126"/>
            <a:ext cx="9144000" cy="674667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2565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3"/>
          <p:cNvPicPr>
            <a:picLocks noChangeAspect="1" noChangeArrowheads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884" y="457199"/>
            <a:ext cx="9151883" cy="572214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oto_5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304800"/>
            <a:ext cx="8785225" cy="6211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Судомодельный кружок - 1960-х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785225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Авиамоделисты"/>
          <p:cNvPicPr>
            <a:picLocks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188913"/>
            <a:ext cx="4833938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Foto_8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620713"/>
            <a:ext cx="8785225" cy="56165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Foto_20a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60350"/>
            <a:ext cx="8785225" cy="6203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Выступление духового оркестра - руководитель Дьячков Александр Иванович - 1977 г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81000"/>
            <a:ext cx="8785225" cy="6288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Художественный руководитель хора Дворца пионеров Шадрин Анатолий Павлович - День города в парке Ю"/>
          <p:cNvPicPr>
            <a:picLocks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188913"/>
            <a:ext cx="8785225" cy="64801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 advClick="0" advTm="6000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.6|2.5|1.1"/>
</p:tagLst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0</Words>
  <Application>Microsoft Office PowerPoint</Application>
  <PresentationFormat>Экран (4:3)</PresentationFormat>
  <Paragraphs>0</Paragraphs>
  <Slides>52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Arial</vt:lpstr>
      <vt:lpstr>Calibri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Михайлова Ольга Викторовна</dc:creator>
  <cp:lastModifiedBy>Михайлова Ольга Викторовна</cp:lastModifiedBy>
  <cp:revision>11</cp:revision>
  <cp:lastPrinted>1601-01-01T00:00:00Z</cp:lastPrinted>
  <dcterms:created xsi:type="dcterms:W3CDTF">1601-01-01T00:00:00Z</dcterms:created>
  <dcterms:modified xsi:type="dcterms:W3CDTF">2017-05-16T11:54:53Z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