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sldIdLst>
    <p:sldId id="558" r:id="rId2"/>
    <p:sldId id="709" r:id="rId3"/>
    <p:sldId id="727" r:id="rId4"/>
    <p:sldId id="729" r:id="rId5"/>
    <p:sldId id="730" r:id="rId6"/>
    <p:sldId id="728" r:id="rId7"/>
    <p:sldId id="710" r:id="rId8"/>
    <p:sldId id="711" r:id="rId9"/>
    <p:sldId id="712" r:id="rId10"/>
    <p:sldId id="713" r:id="rId11"/>
    <p:sldId id="714" r:id="rId12"/>
    <p:sldId id="715" r:id="rId13"/>
    <p:sldId id="716" r:id="rId14"/>
    <p:sldId id="731" r:id="rId15"/>
    <p:sldId id="732" r:id="rId16"/>
    <p:sldId id="733" r:id="rId17"/>
    <p:sldId id="734" r:id="rId18"/>
    <p:sldId id="735" r:id="rId19"/>
    <p:sldId id="736" r:id="rId20"/>
    <p:sldId id="737" r:id="rId21"/>
    <p:sldId id="738" r:id="rId22"/>
    <p:sldId id="739" r:id="rId23"/>
    <p:sldId id="740" r:id="rId24"/>
    <p:sldId id="741" r:id="rId25"/>
    <p:sldId id="717" r:id="rId26"/>
    <p:sldId id="718" r:id="rId27"/>
    <p:sldId id="719" r:id="rId28"/>
    <p:sldId id="724" r:id="rId29"/>
    <p:sldId id="725" r:id="rId30"/>
    <p:sldId id="726" r:id="rId31"/>
    <p:sldId id="720" r:id="rId32"/>
    <p:sldId id="721" r:id="rId33"/>
    <p:sldId id="722" r:id="rId34"/>
    <p:sldId id="723" r:id="rId35"/>
    <p:sldId id="622" r:id="rId36"/>
    <p:sldId id="742" r:id="rId37"/>
    <p:sldId id="743" r:id="rId38"/>
    <p:sldId id="744" r:id="rId39"/>
    <p:sldId id="745" r:id="rId40"/>
    <p:sldId id="746" r:id="rId41"/>
    <p:sldId id="623" r:id="rId42"/>
    <p:sldId id="747" r:id="rId4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9900"/>
    <a:srgbClr val="FF6600"/>
    <a:srgbClr val="FF5050"/>
    <a:srgbClr val="000000"/>
    <a:srgbClr val="65A3FF"/>
    <a:srgbClr val="4F96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9944" autoAdjust="0"/>
    <p:restoredTop sz="94634" autoAdjust="0"/>
  </p:normalViewPr>
  <p:slideViewPr>
    <p:cSldViewPr>
      <p:cViewPr>
        <p:scale>
          <a:sx n="66" d="100"/>
          <a:sy n="66" d="100"/>
        </p:scale>
        <p:origin x="-2934" y="-10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328 w 5184"/>
                  <a:gd name="T3" fmla="*/ 3159 h 3159"/>
                  <a:gd name="T4" fmla="*/ 5328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74 w 556"/>
                  <a:gd name="T5" fmla="*/ 3159 h 3159"/>
                  <a:gd name="T6" fmla="*/ 574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60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60 w 251"/>
                <a:gd name="T7" fmla="*/ 12 h 12"/>
                <a:gd name="T8" fmla="*/ 260 w 251"/>
                <a:gd name="T9" fmla="*/ 0 h 12"/>
                <a:gd name="T10" fmla="*/ 26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5139 w 251"/>
                <a:gd name="T5" fmla="*/ 12 h 12"/>
                <a:gd name="T6" fmla="*/ 5139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5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59 w 4724"/>
                  <a:gd name="T7" fmla="*/ 12 h 12"/>
                  <a:gd name="T8" fmla="*/ 4859 w 4724"/>
                  <a:gd name="T9" fmla="*/ 0 h 12"/>
                  <a:gd name="T10" fmla="*/ 485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8560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108561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A6F50-F720-48D9-9903-70C911A131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1349882"/>
      </p:ext>
    </p:extLst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22766F-06FA-4654-ADAA-07515D0B52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050046"/>
      </p:ext>
    </p:extLst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BC9FE-5C65-4651-9836-3B41E51BE0E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93506989"/>
      </p:ext>
    </p:extLst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4204-45FC-4F04-BF25-6632514D73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960323"/>
      </p:ext>
    </p:extLst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060A9-A63F-432C-8B5B-DE338B9B16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80489462"/>
      </p:ext>
    </p:extLst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2D9D-1EF9-4AEC-A3CE-407E83EBB2B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7811879"/>
      </p:ext>
    </p:extLst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8F085-8F43-4A53-93A3-4C494197B9D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7639817"/>
      </p:ext>
    </p:extLst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A6FF6-9968-4A23-B7FA-9D610D41C63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5739612"/>
      </p:ext>
    </p:extLst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3AC55-6892-42DA-BB8C-BC66FF3718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144477"/>
      </p:ext>
    </p:extLst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D7437-BF40-4E0A-A8D0-B67EFC59468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5949287"/>
      </p:ext>
    </p:extLst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37B24-5429-49C0-9E35-F60152C528C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87952782"/>
      </p:ext>
    </p:extLst>
  </p:cSld>
  <p:clrMapOvr>
    <a:masterClrMapping/>
  </p:clrMapOvr>
  <p:transition>
    <p:newsfla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27D4F-58F2-4A60-8601-CD3314943E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2545064"/>
      </p:ext>
    </p:extLst>
  </p:cSld>
  <p:clrMapOvr>
    <a:masterClrMapping/>
  </p:clrMapOvr>
  <p:transition>
    <p:newsfla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1A259-BC7B-4523-A0A8-99776935A04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6913302"/>
      </p:ext>
    </p:extLst>
  </p:cSld>
  <p:clrMapOvr>
    <a:masterClrMapping/>
  </p:clrMapOvr>
  <p:transition>
    <p:newsfla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19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B9DE3-D4D6-4F38-A03D-9B8F04B8155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986674"/>
      </p:ext>
    </p:extLst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1032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328 w 5184"/>
                <a:gd name="T3" fmla="*/ 3159 h 3159"/>
                <a:gd name="T4" fmla="*/ 5328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74 w 556"/>
                <a:gd name="T5" fmla="*/ 3159 h 3159"/>
                <a:gd name="T6" fmla="*/ 574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6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85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859 w 4724"/>
                  <a:gd name="T7" fmla="*/ 12 h 12"/>
                  <a:gd name="T8" fmla="*/ 4859 w 4724"/>
                  <a:gd name="T9" fmla="*/ 0 h 12"/>
                  <a:gd name="T10" fmla="*/ 485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31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1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5139 w 251"/>
                  <a:gd name="T5" fmla="*/ 12 h 12"/>
                  <a:gd name="T6" fmla="*/ 5139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60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60 w 251"/>
                  <a:gd name="T7" fmla="*/ 12 h 12"/>
                  <a:gd name="T8" fmla="*/ 260 w 251"/>
                  <a:gd name="T9" fmla="*/ 0 h 12"/>
                  <a:gd name="T10" fmla="*/ 26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34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7535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7536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7537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7538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7539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A1013E0-46BE-42CC-9CC1-B291829CD9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</p:sldLayoutIdLst>
  <p:transition spd="slow">
    <p:wedg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1" descr="pio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7139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1108" name="Text Box 4"/>
          <p:cNvSpPr txBox="1">
            <a:spLocks noChangeArrowheads="1"/>
          </p:cNvSpPr>
          <p:nvPr/>
        </p:nvSpPr>
        <p:spPr bwMode="auto">
          <a:xfrm>
            <a:off x="228600" y="5105400"/>
            <a:ext cx="7239000" cy="1311275"/>
          </a:xfrm>
          <a:prstGeom prst="rect">
            <a:avLst/>
          </a:prstGeom>
          <a:noFill/>
          <a:ln>
            <a:noFill/>
          </a:ln>
          <a:effectLst>
            <a:outerShdw dist="25400" algn="ctr" rotWithShape="0">
              <a:srgbClr val="FF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i="1">
                <a:latin typeface="Times New Roman" pitchFamily="18" charset="0"/>
              </a:rPr>
              <a:t>Пусть песни расскажут,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i="1">
                <a:latin typeface="Times New Roman" pitchFamily="18" charset="0"/>
              </a:rPr>
              <a:t>какими мы были…</a:t>
            </a:r>
          </a:p>
        </p:txBody>
      </p:sp>
      <p:pic>
        <p:nvPicPr>
          <p:cNvPr id="16388" name="Picture 9" descr="tn_32443%20(94)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086350"/>
            <a:ext cx="236220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12" descr="news_568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342BA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10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Городской Дп 2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30163"/>
            <a:ext cx="9840913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mikhaylova\Desktop\ПИОНЕРИЯ\5 блокдля песни Алые паруса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0"/>
            <a:ext cx="9190037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4572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mikhaylova\Desktop\ПИОНЕРИЯ\5 блокдля песни Алые паруса\кожаный мяч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488" y="776288"/>
            <a:ext cx="9344026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8002588" y="762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C:\Users\mikhaylova\Desktop\ПИОНЕРИЯ\5 блокдля песни Алые паруса\001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/>
          <a:stretch>
            <a:fillRect/>
          </a:stretch>
        </p:blipFill>
        <p:spPr bwMode="auto">
          <a:xfrm>
            <a:off x="0" y="-17463"/>
            <a:ext cx="9144000" cy="718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6096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8897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1507" name="Picture 2" descr="C:\Users\mikhaylova\Desktop\ПИОНЕРИЯ\5 блокдля песни Алые паруса\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0"/>
            <a:ext cx="479425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 descr="news_568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315200" y="4572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11"/>
          <p:cNvPicPr>
            <a:picLocks noChangeAspect="1" noChangeArrowheads="1"/>
          </p:cNvPicPr>
          <p:nvPr/>
        </p:nvPicPr>
        <p:blipFill>
          <a:blip r:embed="rId2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738"/>
            <a:ext cx="9144000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Методический отдел0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0"/>
            <a:ext cx="9956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пионерия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22"/>
          <a:stretch>
            <a:fillRect/>
          </a:stretch>
        </p:blipFill>
        <p:spPr bwMode="auto">
          <a:xfrm>
            <a:off x="0" y="0"/>
            <a:ext cx="9197975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пионерия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-3242"/>
          <a:stretch>
            <a:fillRect/>
          </a:stretch>
        </p:blipFill>
        <p:spPr bwMode="auto">
          <a:xfrm>
            <a:off x="-533400" y="-228600"/>
            <a:ext cx="1058545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пионерия00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2"/>
          <a:stretch>
            <a:fillRect/>
          </a:stretch>
        </p:blipFill>
        <p:spPr bwMode="auto">
          <a:xfrm>
            <a:off x="-7938" y="0"/>
            <a:ext cx="9151938" cy="676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пионерия0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Куйбышевский Дп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0"/>
            <a:ext cx="9588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mikhaylova\Desktop\ПИОНЕРИЯ\5 блокдля песни Алые паруса\002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91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mikhaylova\Desktop\ПИОНЕРИЯ\5 блокдля песни Алые паруса\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55575"/>
            <a:ext cx="9172575" cy="65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467600" y="3810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mikhaylova\Desktop\ПИОНЕРИЯ\5 блокдля песни Алые паруса\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762000"/>
            <a:ext cx="9124950" cy="554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mikhaylova\Desktop\ПИОНЕРИЯ\5 блокдля песни Алые паруса\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22225"/>
            <a:ext cx="640080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086600" y="265113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mikhaylova\Desktop\ПИОНЕРИЯ\5 блокдля песни Алые паруса\005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9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4572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mikhaylova\Desktop\ПИОНЕРИЯ\5 блокдля песни Алые паруса\005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83688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96200" y="2286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mikhaylova\Desktop\ПИОНЕРИЯ\5 блокдля песни Алые паруса\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"/>
          <a:stretch>
            <a:fillRect/>
          </a:stretch>
        </p:blipFill>
        <p:spPr bwMode="auto">
          <a:xfrm>
            <a:off x="-25400" y="7938"/>
            <a:ext cx="91694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96200" y="220663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mikhaylova\Desktop\ПИОНЕРИЯ\5 блокдля песни Алые паруса\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6"/>
          <a:stretch>
            <a:fillRect/>
          </a:stretch>
        </p:blipFill>
        <p:spPr bwMode="auto">
          <a:xfrm>
            <a:off x="-241300" y="104775"/>
            <a:ext cx="9385300" cy="667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467600" y="3048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mikhaylova\Desktop\ПИОНЕРИЯ\5 блокдля песни Алые паруса\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304800"/>
            <a:ext cx="9164638" cy="585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772400" y="2794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mikhaylova\Desktop\ПИОНЕРИЯ\5 блокдля песни Алые паруса\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3" b="1183"/>
          <a:stretch>
            <a:fillRect/>
          </a:stretch>
        </p:blipFill>
        <p:spPr bwMode="auto">
          <a:xfrm>
            <a:off x="1828800" y="-196850"/>
            <a:ext cx="6080125" cy="705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333375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350"/>
            <a:ext cx="9540875" cy="624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пионерия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202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пионерия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8790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пионерия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0"/>
            <a:ext cx="103251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s://os.samgd.ru/upload/images/92000/92829/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425" y="304800"/>
            <a:ext cx="9405938" cy="613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s://os.samgd.ru/upload/images/92000/92833/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533400"/>
            <a:ext cx="9153526" cy="610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7724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os.samgd.ru/upload/images/92000/92834/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10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ветераны пионерии 60 и 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26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19 мая 2002 Митинг у Вечного ог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69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10288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/>
          <a:stretch>
            <a:fillRect/>
          </a:stretch>
        </p:blipFill>
        <p:spPr bwMode="auto">
          <a:xfrm>
            <a:off x="0" y="152400"/>
            <a:ext cx="91440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505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11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mikhaylova\Desktop\ПИОНЕРИЯ\Архивные фотоДДТ\архив_ фото дворца\Слайд5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381000"/>
            <a:ext cx="9825038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7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236538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 descr="C:\Users\mikhaylova\Desktop\ПИОНЕРИЯ\Архивные фотоДДТ\архив_ фото дворца\фото0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-304800"/>
            <a:ext cx="4784725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236538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C:\Users\mikhaylova\Desktop\ПИОНЕРИЯ\Архивные фотоДДТ\архив_ фото дворца\фото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167813" cy="697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457200" y="3810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C:\Users\mikhaylova\Desktop\ПИОНЕРИЯ\Архивные фотоДДТ\архив_ фото дворца\Юные картингисты. Руководитель секции Когинов А.Ю. - 1987 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680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236538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mikhaylova\Desktop\ПИОНЕРИЯ\Архивные фотоДДТ\архив_ фото дворца\техотдел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52400"/>
            <a:ext cx="94329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620000" y="236538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пионерия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8338"/>
            <a:ext cx="9144000" cy="573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5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7924800" y="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C:\Users\mikhaylova\Desktop\ПИОНЕРИЯ\Архивные фотоДДТ\архив_ фото дворца\юбилей60 галстучный ритуал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7200" y="152400"/>
            <a:ext cx="9955213" cy="661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3" descr="news_568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5686" r="26471" b="13725"/>
          <a:stretch>
            <a:fillRect/>
          </a:stretch>
        </p:blipFill>
        <p:spPr bwMode="auto">
          <a:xfrm>
            <a:off x="1447800" y="152400"/>
            <a:ext cx="12192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 advTm="4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2272</TotalTime>
  <Words>8</Words>
  <Application>Microsoft Office PowerPoint</Application>
  <PresentationFormat>Экран (4:3)</PresentationFormat>
  <Paragraphs>2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Tahoma</vt:lpstr>
      <vt:lpstr>Arial</vt:lpstr>
      <vt:lpstr>Wingdings</vt:lpstr>
      <vt:lpstr>Calibri</vt:lpstr>
      <vt:lpstr>Times New Roman</vt:lpstr>
      <vt:lpstr>Сумерки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Гость</dc:creator>
  <cp:lastModifiedBy>Михайлова Ольга Викторовна</cp:lastModifiedBy>
  <cp:revision>54</cp:revision>
  <cp:lastPrinted>1601-01-01T00:00:00Z</cp:lastPrinted>
  <dcterms:created xsi:type="dcterms:W3CDTF">1601-01-01T00:00:00Z</dcterms:created>
  <dcterms:modified xsi:type="dcterms:W3CDTF">2017-05-16T12:12:08Z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