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558" r:id="rId2"/>
    <p:sldId id="709" r:id="rId3"/>
    <p:sldId id="727" r:id="rId4"/>
    <p:sldId id="729" r:id="rId5"/>
    <p:sldId id="730" r:id="rId6"/>
    <p:sldId id="728" r:id="rId7"/>
    <p:sldId id="710" r:id="rId8"/>
    <p:sldId id="711" r:id="rId9"/>
    <p:sldId id="712" r:id="rId10"/>
    <p:sldId id="713" r:id="rId11"/>
    <p:sldId id="714" r:id="rId12"/>
    <p:sldId id="715" r:id="rId13"/>
    <p:sldId id="716" r:id="rId14"/>
    <p:sldId id="731" r:id="rId15"/>
    <p:sldId id="732" r:id="rId16"/>
    <p:sldId id="733" r:id="rId17"/>
    <p:sldId id="734" r:id="rId18"/>
    <p:sldId id="735" r:id="rId19"/>
    <p:sldId id="736" r:id="rId20"/>
    <p:sldId id="737" r:id="rId21"/>
    <p:sldId id="738" r:id="rId22"/>
    <p:sldId id="739" r:id="rId23"/>
    <p:sldId id="740" r:id="rId24"/>
    <p:sldId id="741" r:id="rId25"/>
    <p:sldId id="717" r:id="rId26"/>
    <p:sldId id="718" r:id="rId27"/>
    <p:sldId id="719" r:id="rId28"/>
    <p:sldId id="724" r:id="rId29"/>
    <p:sldId id="725" r:id="rId30"/>
    <p:sldId id="726" r:id="rId31"/>
    <p:sldId id="720" r:id="rId32"/>
    <p:sldId id="721" r:id="rId33"/>
    <p:sldId id="722" r:id="rId34"/>
    <p:sldId id="723" r:id="rId35"/>
    <p:sldId id="622" r:id="rId36"/>
    <p:sldId id="742" r:id="rId37"/>
    <p:sldId id="743" r:id="rId38"/>
    <p:sldId id="744" r:id="rId39"/>
    <p:sldId id="745" r:id="rId40"/>
    <p:sldId id="746" r:id="rId41"/>
    <p:sldId id="623" r:id="rId42"/>
    <p:sldId id="747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00"/>
    <a:srgbClr val="FF6600"/>
    <a:srgbClr val="FF5050"/>
    <a:srgbClr val="000000"/>
    <a:srgbClr val="65A3FF"/>
    <a:srgbClr val="4F9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944" autoAdjust="0"/>
    <p:restoredTop sz="94634" autoAdjust="0"/>
  </p:normalViewPr>
  <p:slideViewPr>
    <p:cSldViewPr>
      <p:cViewPr>
        <p:scale>
          <a:sx n="66" d="100"/>
          <a:sy n="66" d="100"/>
        </p:scale>
        <p:origin x="-2934" y="-10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328 w 5184"/>
                  <a:gd name="T3" fmla="*/ 3159 h 3159"/>
                  <a:gd name="T4" fmla="*/ 5328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74 w 556"/>
                  <a:gd name="T5" fmla="*/ 3159 h 3159"/>
                  <a:gd name="T6" fmla="*/ 574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60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60 w 251"/>
                <a:gd name="T7" fmla="*/ 12 h 12"/>
                <a:gd name="T8" fmla="*/ 260 w 251"/>
                <a:gd name="T9" fmla="*/ 0 h 12"/>
                <a:gd name="T10" fmla="*/ 26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5139 w 251"/>
                <a:gd name="T5" fmla="*/ 12 h 12"/>
                <a:gd name="T6" fmla="*/ 5139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5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59 w 4724"/>
                  <a:gd name="T7" fmla="*/ 12 h 12"/>
                  <a:gd name="T8" fmla="*/ 4859 w 4724"/>
                  <a:gd name="T9" fmla="*/ 0 h 12"/>
                  <a:gd name="T10" fmla="*/ 485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856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0856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A6F50-F720-48D9-9903-70C911A131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1349882"/>
      </p:ext>
    </p:extLst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D7437-BF40-4E0A-A8D0-B67EFC5946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5949287"/>
      </p:ext>
    </p:extLst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37B24-5429-49C0-9E35-F60152C528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7952782"/>
      </p:ext>
    </p:extLst>
  </p:cSld>
  <p:clrMapOvr>
    <a:masterClrMapping/>
  </p:clrMapOvr>
  <p:transition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7D4F-58F2-4A60-8601-CD3314943E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2545064"/>
      </p:ext>
    </p:extLst>
  </p:cSld>
  <p:clrMapOvr>
    <a:masterClrMapping/>
  </p:clrMapOvr>
  <p:transition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A259-BC7B-4523-A0A8-99776935A0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6913302"/>
      </p:ext>
    </p:extLst>
  </p:cSld>
  <p:clrMapOvr>
    <a:masterClrMapping/>
  </p:clrMapOvr>
  <p:transition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9DE3-D4D6-4F38-A03D-9B8F04B815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986674"/>
      </p:ext>
    </p:extLst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2766F-06FA-4654-ADAA-07515D0B52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050046"/>
      </p:ext>
    </p:extLst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BC9FE-5C65-4651-9836-3B41E51BE0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3506989"/>
      </p:ext>
    </p:extLst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54204-45FC-4F04-BF25-6632514D73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960323"/>
      </p:ext>
    </p:extLst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060A9-A63F-432C-8B5B-DE338B9B16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0489462"/>
      </p:ext>
    </p:extLst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82D9D-1EF9-4AEC-A3CE-407E83EBB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7811879"/>
      </p:ext>
    </p:extLst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F085-8F43-4A53-93A3-4C494197B9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7639817"/>
      </p:ext>
    </p:extLst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A6FF6-9968-4A23-B7FA-9D610D41C6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739612"/>
      </p:ext>
    </p:extLst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AC55-6892-42DA-BB8C-BC66FF3718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144477"/>
      </p:ext>
    </p:extLst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328 w 5184"/>
                <a:gd name="T3" fmla="*/ 3159 h 3159"/>
                <a:gd name="T4" fmla="*/ 5328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74 w 556"/>
                <a:gd name="T5" fmla="*/ 3159 h 3159"/>
                <a:gd name="T6" fmla="*/ 57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5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59 w 4724"/>
                  <a:gd name="T7" fmla="*/ 12 h 12"/>
                  <a:gd name="T8" fmla="*/ 4859 w 4724"/>
                  <a:gd name="T9" fmla="*/ 0 h 12"/>
                  <a:gd name="T10" fmla="*/ 485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53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5139 w 251"/>
                  <a:gd name="T5" fmla="*/ 12 h 12"/>
                  <a:gd name="T6" fmla="*/ 5139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60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60 w 251"/>
                  <a:gd name="T7" fmla="*/ 12 h 12"/>
                  <a:gd name="T8" fmla="*/ 260 w 251"/>
                  <a:gd name="T9" fmla="*/ 0 h 12"/>
                  <a:gd name="T10" fmla="*/ 26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53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753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753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753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753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A1013E0-46BE-42CC-9CC1-B291829CD9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</p:sldLayoutIdLst>
  <p:transition spd="slow">
    <p:wedg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pio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13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1108" name="Text Box 4"/>
          <p:cNvSpPr txBox="1">
            <a:spLocks noChangeArrowheads="1"/>
          </p:cNvSpPr>
          <p:nvPr/>
        </p:nvSpPr>
        <p:spPr bwMode="auto">
          <a:xfrm>
            <a:off x="228600" y="5105400"/>
            <a:ext cx="7239000" cy="1311275"/>
          </a:xfrm>
          <a:prstGeom prst="rect">
            <a:avLst/>
          </a:prstGeom>
          <a:noFill/>
          <a:ln>
            <a:noFill/>
          </a:ln>
          <a:effectLst>
            <a:outerShdw dist="25400" algn="ctr" rotWithShape="0">
              <a:srgbClr val="FF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 i="1">
                <a:latin typeface="Times New Roman" pitchFamily="18" charset="0"/>
              </a:rPr>
              <a:t>Пусть песни расскажут,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 i="1">
                <a:latin typeface="Times New Roman" pitchFamily="18" charset="0"/>
              </a:rPr>
              <a:t>какими мы были…</a:t>
            </a:r>
          </a:p>
        </p:txBody>
      </p:sp>
      <p:pic>
        <p:nvPicPr>
          <p:cNvPr id="16388" name="Picture 9" descr="tn_32443%20(94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8635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2" descr="news_568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42BA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пионерия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-3242"/>
          <a:stretch>
            <a:fillRect/>
          </a:stretch>
        </p:blipFill>
        <p:spPr bwMode="auto">
          <a:xfrm>
            <a:off x="-533400" y="-228600"/>
            <a:ext cx="1058545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пионерия0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2"/>
          <a:stretch>
            <a:fillRect/>
          </a:stretch>
        </p:blipFill>
        <p:spPr bwMode="auto">
          <a:xfrm>
            <a:off x="-7938" y="0"/>
            <a:ext cx="9151938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пионерия00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уйбышевский Дп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88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ikhaylova\Desktop\ПИОНЕРИЯ\5 блокдля песни Алые паруса\00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3048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ikhaylova\Desktop\ПИОНЕРИЯ\5 блокдля песни Алые паруса\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5575"/>
            <a:ext cx="9172575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467600" y="3810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ikhaylova\Desktop\ПИОНЕРИЯ\5 блокдля песни Алые паруса\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62000"/>
            <a:ext cx="912495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620000" y="3048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ikhaylova\Desktop\ПИОНЕРИЯ\5 блокдля песни Алые паруса\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2225"/>
            <a:ext cx="64008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086600" y="265113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ikhaylova\Desktop\ПИОНЕРИЯ\5 блокдля песни Алые паруса\00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457200" y="3048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ikhaylova\Desktop\ПИОНЕРИЯ\5 блокдля песни Алые паруса\005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8368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696200" y="2286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Городской Дп 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0163"/>
            <a:ext cx="9840913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ikhaylova\Desktop\ПИОНЕРИЯ\5 блокдля песни Алые паруса\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/>
          <a:stretch>
            <a:fillRect/>
          </a:stretch>
        </p:blipFill>
        <p:spPr bwMode="auto">
          <a:xfrm>
            <a:off x="-25400" y="7938"/>
            <a:ext cx="91694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696200" y="220663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ikhaylova\Desktop\ПИОНЕРИЯ\5 блокдля песни Алые паруса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/>
          <a:stretch>
            <a:fillRect/>
          </a:stretch>
        </p:blipFill>
        <p:spPr bwMode="auto">
          <a:xfrm>
            <a:off x="-241300" y="104775"/>
            <a:ext cx="93853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467600" y="3048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ikhaylova\Desktop\ПИОНЕРИЯ\5 блокдля песни Алые паруса\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04800"/>
            <a:ext cx="916463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772400" y="279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ikhaylova\Desktop\ПИОНЕРИЯ\5 блокдля песни Алые паруса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3" b="1183"/>
          <a:stretch>
            <a:fillRect/>
          </a:stretch>
        </p:blipFill>
        <p:spPr bwMode="auto">
          <a:xfrm>
            <a:off x="1828800" y="-196850"/>
            <a:ext cx="6080125" cy="70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620000" y="333375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540875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пионерия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пионерия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879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пионерия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32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os.samgd.ru/upload/images/92000/92829/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25" y="304800"/>
            <a:ext cx="9405938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os.samgd.ru/upload/images/92000/92833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33400"/>
            <a:ext cx="9153526" cy="61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7724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ikhaylova\Desktop\ПИОНЕРИЯ\5 блокдля песни Алые паруса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190037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457200" y="3048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os.samgd.ru/upload/images/92000/92834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ветераны пионерии 60 и 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2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9 мая 2002 Митинг у Вечного ог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69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288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/>
          <a:stretch>
            <a:fillRect/>
          </a:stretch>
        </p:blipFill>
        <p:spPr bwMode="auto">
          <a:xfrm>
            <a:off x="0" y="15240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505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11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ikhaylova\Desktop\ПИОНЕРИЯ\Архивные фотоДДТ\архив_ фото дворца\Слайд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81000"/>
            <a:ext cx="98250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620000" y="236538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C:\Users\mikhaylova\Desktop\ПИОНЕРИЯ\Архивные фотоДДТ\архив_ фото дворца\фото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304800"/>
            <a:ext cx="4784725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620000" y="236538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mikhaylova\Desktop\ПИОНЕРИЯ\Архивные фотоДДТ\архив_ фото дворца\фото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67813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457200" y="3810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ikhaylova\Desktop\ПИОНЕРИЯ\Архивные фотоДДТ\архив_ фото дворца\Юные картингисты. Руководитель секции Когинов А.Ю. - 1987 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620000" y="236538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ikhaylova\Desktop\ПИОНЕРИЯ\5 блокдля песни Алые паруса\кожаный мя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776288"/>
            <a:ext cx="9344026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8002588" y="762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mikhaylova\Desktop\ПИОНЕРИЯ\Архивные фотоДДТ\архив_ фото дворца\техотдел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94329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620000" y="236538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пионерия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8"/>
            <a:ext cx="91440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mikhaylova\Desktop\ПИОНЕРИЯ\Архивные фотоДДТ\архив_ фото дворца\юбилей60 галстучный ритуа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52400"/>
            <a:ext cx="9955213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1447800" y="152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Users\mikhaylova\Desktop\ПИОНЕРИЯ\5 блокдля песни Алые паруса\001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"/>
          <a:stretch>
            <a:fillRect/>
          </a:stretch>
        </p:blipFill>
        <p:spPr bwMode="auto">
          <a:xfrm>
            <a:off x="0" y="-17463"/>
            <a:ext cx="914400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609600" y="3048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897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507" name="Picture 2" descr="C:\Users\mikhaylova\Desktop\ПИОНЕРИЯ\5 блокдля песни Алые паруса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0"/>
            <a:ext cx="479425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news_568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315200" y="4572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8"/>
            <a:ext cx="9144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Методический отдел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95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пионерия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2"/>
          <a:stretch>
            <a:fillRect/>
          </a:stretch>
        </p:blipFill>
        <p:spPr bwMode="auto">
          <a:xfrm>
            <a:off x="0" y="0"/>
            <a:ext cx="9197975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news_568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5686" r="26471" b="13725"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2272</TotalTime>
  <Words>8</Words>
  <Application>Microsoft Office PowerPoint</Application>
  <PresentationFormat>Экран (4:3)</PresentationFormat>
  <Paragraphs>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Tahoma</vt:lpstr>
      <vt:lpstr>Arial</vt:lpstr>
      <vt:lpstr>Wingdings</vt:lpstr>
      <vt:lpstr>Calibri</vt:lpstr>
      <vt:lpstr>Times New Roman</vt:lpstr>
      <vt:lpstr>Сумерки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Гость</dc:creator>
  <cp:lastModifiedBy>Михайлова Ольга Викторовна</cp:lastModifiedBy>
  <cp:revision>54</cp:revision>
  <cp:lastPrinted>1601-01-01T00:00:00Z</cp:lastPrinted>
  <dcterms:created xsi:type="dcterms:W3CDTF">1601-01-01T00:00:00Z</dcterms:created>
  <dcterms:modified xsi:type="dcterms:W3CDTF">2017-05-16T12:12:08Z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