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4" r:id="rId24"/>
    <p:sldId id="297" r:id="rId25"/>
    <p:sldId id="296" r:id="rId26"/>
    <p:sldId id="295" r:id="rId27"/>
    <p:sldId id="298" r:id="rId28"/>
    <p:sldId id="299" r:id="rId29"/>
    <p:sldId id="300" r:id="rId30"/>
    <p:sldId id="304" r:id="rId31"/>
    <p:sldId id="303" r:id="rId32"/>
    <p:sldId id="301" r:id="rId33"/>
    <p:sldId id="302" r:id="rId34"/>
    <p:sldId id="278" r:id="rId35"/>
    <p:sldId id="305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306" r:id="rId44"/>
    <p:sldId id="307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6954-D4AA-4EAF-9EC8-323BDCE50A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33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8565-43AB-4FE5-AE97-F8625B598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68472-A96C-48E6-8328-F53570420D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19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C679-364B-4062-A8F9-BDF63EDD4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14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5DA26-F676-452B-AF0E-7BACFD61C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25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1F16-31B9-43F5-9ADD-BD92D62F3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18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1F94-7EE5-459E-8096-A7D2A9B1B1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53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EAC5-0292-42E2-BADC-0F7A6D0BF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64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F0CB-792F-4838-9495-4E43FED72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56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7C36-A313-48C1-BB05-D5FEC3F230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62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98C8-F5A7-48AB-9D85-8941DA243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05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0477-A584-4EBD-AA43-3B07B937FC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1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6A259-2FDB-469F-8B09-2B3B4645D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91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B6332C7-5883-4340-8B81-B44C97857B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аздник весны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8785225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Ансамбль песни и пляски городского Дворца пионеров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57400"/>
            <a:ext cx="8785225" cy="331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Ансамбль бального танца - 1981 г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57200"/>
            <a:ext cx="8785225" cy="621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Туристы-краеведы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8785225" cy="546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ыпускники медико-биологической школы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8912"/>
            <a:ext cx="8785225" cy="666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ружковцы отдела науки и краеведения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88913"/>
            <a:ext cx="4681537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ружок юных ботаников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642350" cy="640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Члены кинокружка - Виноградов Фёдор и Правдин Миша - 1987 г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Агитбригада городского комсомольского штаба Задор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36063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екция настольного тенниса - руководитель Козловский Э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57200"/>
            <a:ext cx="8785225" cy="590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_Fot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81075"/>
            <a:ext cx="8928100" cy="494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строномический кружок Городской Дворец пионеров - 1949 г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8785225" cy="605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_Fot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928100" cy="665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_Fot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542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Юные картингисты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79" name="Picture 2" descr="C:\Users\mikhaylova\Documents\АРХИВ МАТЕРИАЛОВ НА ПОРТАЛ\ИНТЕРНЕТ ТАРГОНСКАЯ\КОМСОМОЛ 100\Местные отделения РОО Воститанники комсомола-моё Отечетсво\КОМСОМОЛ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2400"/>
            <a:ext cx="921067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3" name="Picture 3" descr="C:\Users\mikhaylova\Documents\АРХИВ МАТЕРИАЛОВ НА ПОРТАЛ\ИНТЕРНЕТ ТАРГОНСКАЯ\КОМСОМОЛ 100\Местные отделения РОО Воститанники комсомола-моё Отечетсво\КОМСОМОЛ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28600"/>
            <a:ext cx="9137650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7" name="Picture 5" descr="C:\Users\mikhaylova\Documents\АРХИВ МАТЕРИАЛОВ НА ПОРТАЛ\ИНТЕРНЕТ ТАРГОНСКАЯ\КОМСОМОЛ 100\Местные отделения РОО Воститанники комсомола-моё Отечетсво\КОМСОМОЛ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6200"/>
            <a:ext cx="9212262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1" name="Picture 4" descr="C:\Users\mikhaylova\Documents\АРХИВ МАТЕРИАЛОВ НА ПОРТАЛ\ИНТЕРНЕТ ТАРГОНСКАЯ\КОМСОМОЛ 100\Местные отделения РОО Воститанники комсомола-моё Отечетсво\КОМСОМОЛ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900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ikhaylova\Desktop\ПИОНЕРИЯ\блок как молоды мы были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76200"/>
            <a:ext cx="50292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ikhaylova\Documents\АРХИВ МАТЕРИАЛОВ НА ПОРТАЛ\ИНТЕРНЕТ ТАРГОНСКАЯ\КОМСОМОЛ 100\Время, события, люди\Говердовский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8600"/>
            <a:ext cx="9085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ikhaylova\Documents\АРХИВ МАТЕРИАЛОВ НА ПОРТАЛ\ИНТЕРНЕТ ТАРГОНСКАЯ\КОМСОМОЛ 100\Время, события, люди\Клебанов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41" y="0"/>
            <a:ext cx="6019800" cy="688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ластные соревнования авиамоделистов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khaylova\Documents\АРХИВ МАТЕРИАЛОВ НА ПОРТАЛ\ИНТЕРНЕТ ТАРГОНСКАЯ\КОМСОМОЛ 100\Время, события, люди\Клебанов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665498" cy="69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os.samgd.ru/upload/images/94000/94216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4"/>
          <a:stretch>
            <a:fillRect/>
          </a:stretch>
        </p:blipFill>
        <p:spPr bwMode="auto">
          <a:xfrm>
            <a:off x="2057400" y="-73025"/>
            <a:ext cx="54403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mikhaylova\Documents\АРХИВ МАТЕРИАЛОВ НА ПОРТАЛ\ИНТЕРНЕТ ТАРГОНСКАЯ\КОМСОМОЛ 100\Время, события, люди\Сухобоков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62000"/>
            <a:ext cx="91313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3797" name="Picture 2" descr="C:\Users\mikhaylova\Documents\АРХИВ МАТЕРИАЛОВ НА ПОРТАЛ\ИНТЕРНЕТ ТАРГОНСКАЯ\КОМСОМОЛ 100\Время, события, люди\Сухобоков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04800"/>
            <a:ext cx="91059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осмонавт СССР, Герой Советского Союза Атьков О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72583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oto_1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28" y="76200"/>
            <a:ext cx="9184764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Занятие кружка художественного слова ведёт Светлана Игоревна Боголюбова (заслуженная артистка РСФСР, актриса Самарского театра драмы)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8642350" cy="420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20713"/>
            <a:ext cx="8785225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АЗДП~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Городской совет старших пионервожатых с ветеранами пионерии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20713"/>
            <a:ext cx="8785225" cy="5507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Астрономический кружок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76250"/>
            <a:ext cx="8785225" cy="585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to_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382" y="31531"/>
            <a:ext cx="8785225" cy="666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_Foto_A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20713"/>
            <a:ext cx="8785225" cy="562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to_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8883650" cy="68267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oto_1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6276"/>
            <a:ext cx="8686800" cy="678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5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126"/>
            <a:ext cx="9144000" cy="67466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5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3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884" y="457199"/>
            <a:ext cx="9151883" cy="57221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to_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8785225" cy="621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удомодельный кружок - 1960-х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Авиамоделисты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88913"/>
            <a:ext cx="4833938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oto_8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20713"/>
            <a:ext cx="8785225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да Степанова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8569325" cy="650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to_20a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8785225" cy="620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Выступление духового оркестра - руководитель Дьячков Александр Иванович - 1977 г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81000"/>
            <a:ext cx="8785225" cy="6288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Художественный руководитель хора Дворца пионеров Шадрин Анатолий Павлович - День города в парке Ю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раеведы  клуба ИСКАТЕЛЬ при разборе документов истории пионерии с ветераном куйбышевской организации ВЛКСМ Н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8496300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анятие литературного кружка ведёт Василий павлович Финкельштейн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_Fot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928100" cy="662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эт Роберт Рождественский в гостях у юных филологов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9600"/>
            <a:ext cx="8785225" cy="583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2.5|1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0</Words>
  <Application>Microsoft Office PowerPoint</Application>
  <PresentationFormat>Экран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Михайлова Ольга Викторовна</dc:creator>
  <cp:lastModifiedBy>Михайлова Ольга Викторовна</cp:lastModifiedBy>
  <cp:revision>11</cp:revision>
  <cp:lastPrinted>1601-01-01T00:00:00Z</cp:lastPrinted>
  <dcterms:created xsi:type="dcterms:W3CDTF">1601-01-01T00:00:00Z</dcterms:created>
  <dcterms:modified xsi:type="dcterms:W3CDTF">2017-05-16T11:54:53Z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